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7EDDB-98C9-B843-A160-2FF049AAC2B8}" type="datetimeFigureOut">
              <a:rPr lang="en-US" smtClean="0"/>
              <a:t>2/23/11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2FC10-D20F-454D-BA2A-E59B2ECEBA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E30CF-B7E4-4A41-AFEE-73D743F476DF}" type="slidenum">
              <a:rPr lang="en-US"/>
              <a:pPr/>
              <a:t>2</a:t>
            </a:fld>
            <a:endParaRPr lang="en-US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676EE-F5B9-B043-A026-BA20B4CA6DFB}" type="slidenum">
              <a:rPr lang="en-US"/>
              <a:pPr/>
              <a:t>3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06587-10E2-B043-BEF5-5580F49A3D6B}" type="slidenum">
              <a:rPr lang="en-US"/>
              <a:pPr/>
              <a:t>4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3C835C-5499-054D-9E19-F52721C7B0F2}" type="slidenum">
              <a:rPr lang="en-US"/>
              <a:pPr/>
              <a:t>6</a:t>
            </a:fld>
            <a:endParaRPr lang="en-US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4E0760-80A6-3342-AF39-0F55A3F85D45}" type="slidenum">
              <a:rPr lang="en-US"/>
              <a:pPr/>
              <a:t>7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 smtClean="0"/>
            </a:lvl1pPr>
          </a:lstStyle>
          <a:p>
            <a:fld id="{0640A3FC-9CBF-8A4E-90C5-C4626C75FC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4099-09F8-EB48-B57B-563D345DB7D6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8F4B8-7D56-3D4A-A222-E306E597C9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Courts as Policymakers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15.5 </a:t>
            </a:r>
          </a:p>
          <a:p>
            <a:r>
              <a:rPr lang="en-US" dirty="0" smtClean="0"/>
              <a:t>pp. 526-532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as Policymakers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179638"/>
          </a:xfrm>
        </p:spPr>
        <p:txBody>
          <a:bodyPr/>
          <a:lstStyle/>
          <a:p>
            <a:r>
              <a:rPr lang="en-US" sz="2800"/>
              <a:t>Accepting Cases</a:t>
            </a:r>
          </a:p>
          <a:p>
            <a:pPr lvl="1"/>
            <a:r>
              <a:rPr lang="en-US" sz="2400"/>
              <a:t>Use the “rule of four” to choose cases</a:t>
            </a:r>
          </a:p>
          <a:p>
            <a:pPr lvl="1"/>
            <a:r>
              <a:rPr lang="en-US" sz="2400"/>
              <a:t>Issues a </a:t>
            </a:r>
            <a:r>
              <a:rPr lang="en-US" sz="2400" i="1"/>
              <a:t>writ of certiorari</a:t>
            </a:r>
            <a:r>
              <a:rPr lang="en-US" sz="2400"/>
              <a:t> to call up the case</a:t>
            </a:r>
          </a:p>
          <a:p>
            <a:pPr lvl="1"/>
            <a:r>
              <a:rPr lang="en-US" sz="2400"/>
              <a:t>Supreme Court accepts few cases each year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3429000"/>
            <a:ext cx="7162800" cy="2994025"/>
          </a:xfrm>
          <a:noFill/>
          <a:ln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as Policymakers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Accepting Cases (continued)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Solicitor General: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 presidential appointee and third-ranking office in the Department of Justice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is in charge of appellate court litigation of the federal government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Four key functions: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Decide whether to appeal cases the government lost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Review and modify briefs presented in appeals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Represent the government before the Supreme Court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Submit a brief on behalf of a litigant in a case in which the government is not directly involved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as Policymakers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2765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Making Decisions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Oral arguments heard by the justices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Justices discuss the case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One justice will write the majority opinion (statement of legal reasoning behind  a judicial decision) on the case</a:t>
            </a:r>
          </a:p>
        </p:txBody>
      </p:sp>
      <p:pic>
        <p:nvPicPr>
          <p:cNvPr id="18444" name="Picture 12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4038600"/>
            <a:ext cx="8153400" cy="1847850"/>
          </a:xfrm>
          <a:noFill/>
          <a:ln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Courts as Policymakers</a:t>
            </a:r>
            <a:endParaRPr lang="en-US" dirty="0"/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82296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as Policymakers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Making Decisions (continued)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Dissenting opinions are written by justices who oppose the majority.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Concurring opinions are written in support of the majority but stress a different legal basis.</a:t>
            </a:r>
          </a:p>
          <a:p>
            <a:pPr lvl="1">
              <a:lnSpc>
                <a:spcPct val="90000"/>
              </a:lnSpc>
            </a:pPr>
            <a:r>
              <a:rPr lang="en-US" sz="2400" i="1"/>
              <a:t>Stare decisis</a:t>
            </a:r>
            <a:r>
              <a:rPr lang="en-US" sz="2400"/>
              <a:t>: let previous decision stand unchanged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Precedent: how similar past cases were decided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May be overruled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Original Intent: the idea that the Constitution should be viewed according to the original intent of the framers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as Policymakers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Judicial implementation</a:t>
            </a:r>
          </a:p>
          <a:p>
            <a:pPr lvl="1"/>
            <a:r>
              <a:rPr lang="en-US"/>
              <a:t>How and whether court decisions are translated into actual policy, thereby affecting the behavior of others</a:t>
            </a:r>
          </a:p>
          <a:p>
            <a:pPr lvl="1"/>
            <a:r>
              <a:rPr lang="en-US"/>
              <a:t>Must rely on others to carry out decisions</a:t>
            </a:r>
          </a:p>
          <a:p>
            <a:pPr lvl="2"/>
            <a:r>
              <a:rPr lang="en-US"/>
              <a:t>Interpreting population: understand the decision</a:t>
            </a:r>
          </a:p>
          <a:p>
            <a:pPr lvl="2"/>
            <a:r>
              <a:rPr lang="en-US"/>
              <a:t>Implementing population: the people who need to carry out the decision–may be disagreement</a:t>
            </a:r>
          </a:p>
          <a:p>
            <a:pPr lvl="2"/>
            <a:r>
              <a:rPr lang="en-US"/>
              <a:t>Consumer population: the people who are affected (or could be) by the decision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314</Words>
  <Application>Microsoft Macintosh PowerPoint</Application>
  <PresentationFormat>On-screen Show (4:3)</PresentationFormat>
  <Paragraphs>44</Paragraphs>
  <Slides>7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Courts as Policymakers</vt:lpstr>
      <vt:lpstr>The Courts as Policymakers</vt:lpstr>
      <vt:lpstr>The Courts as Policymakers</vt:lpstr>
      <vt:lpstr>The Courts as Policymakers</vt:lpstr>
      <vt:lpstr>The Courts as Policymakers</vt:lpstr>
      <vt:lpstr>The Courts as Policymakers</vt:lpstr>
      <vt:lpstr>The Courts as Policymakers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Courts as Policymakers</dc:title>
  <dc:creator>Katie Madison</dc:creator>
  <cp:lastModifiedBy>Katie Madison</cp:lastModifiedBy>
  <cp:revision>1</cp:revision>
  <dcterms:created xsi:type="dcterms:W3CDTF">2011-02-23T15:38:17Z</dcterms:created>
  <dcterms:modified xsi:type="dcterms:W3CDTF">2011-02-23T15:40:45Z</dcterms:modified>
</cp:coreProperties>
</file>